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8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65" r:id="rId16"/>
    <p:sldId id="560" r:id="rId17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7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1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information.  Seven parameters used in the study.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process.  19 of 24 parameters used in the study.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</a:t>
            </a:r>
            <a:r>
              <a:rPr lang="en-US" sz="1600"/>
              <a:t>are doing it with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345</Words>
  <Application>Microsoft Macintosh PowerPoint</Application>
  <PresentationFormat>On-screen Show (4:3)</PresentationFormat>
  <Paragraphs>149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2018-08-07T15:38:19Z</dcterms:modified>
</cp:coreProperties>
</file>